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3"/>
  </p:notesMasterIdLst>
  <p:sldIdLst>
    <p:sldId id="266" r:id="rId5"/>
    <p:sldId id="257" r:id="rId6"/>
    <p:sldId id="263" r:id="rId7"/>
    <p:sldId id="269" r:id="rId8"/>
    <p:sldId id="270" r:id="rId9"/>
    <p:sldId id="272" r:id="rId10"/>
    <p:sldId id="271" r:id="rId11"/>
    <p:sldId id="268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450C" panose="020B0506030303020204" charset="0"/>
      <p:regular r:id="rId18"/>
    </p:embeddedFont>
    <p:embeddedFont>
      <p:font typeface="SamsungOne 800C" panose="020B0906030303020204" charset="0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Система бронирования билетов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</a:t>
            </a:r>
            <a:r>
              <a:rPr lang="en-GB" dirty="0"/>
              <a:t>: </a:t>
            </a:r>
            <a:r>
              <a:rPr lang="ru-RU" dirty="0"/>
              <a:t>Кондауров Максим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09.06.2022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09.06.2022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Причины создания проекта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9154B-B0D6-7DB9-B348-29B299CDE77E}"/>
              </a:ext>
            </a:extLst>
          </p:cNvPr>
          <p:cNvSpPr txBox="1"/>
          <p:nvPr/>
        </p:nvSpPr>
        <p:spPr>
          <a:xfrm>
            <a:off x="1040235" y="1753299"/>
            <a:ext cx="9514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Эвристический интерес в области написания практических приложений под </a:t>
            </a: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Android.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Возможность прикладного использования таковой системы в приложениях.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Возможное дальнейшее использование в рамках написания действительного приложения.</a:t>
            </a:r>
          </a:p>
          <a:p>
            <a:pPr marL="285750" indent="-285750">
              <a:buFontTx/>
              <a:buChar char="-"/>
            </a:pP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09.06.2022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Основные реализованные функции проекта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9154B-B0D6-7DB9-B348-29B299CDE77E}"/>
              </a:ext>
            </a:extLst>
          </p:cNvPr>
          <p:cNvSpPr txBox="1"/>
          <p:nvPr/>
        </p:nvSpPr>
        <p:spPr>
          <a:xfrm>
            <a:off x="1040235" y="1753299"/>
            <a:ext cx="79560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Возможность просматривать доступные варианты театральных постановок.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Запись на мероприятие.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Просмотр мероприятий, на которые записан пользователь.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Получение номера билета.</a:t>
            </a:r>
          </a:p>
          <a:p>
            <a:pPr marL="285750" indent="-285750">
              <a:buFontTx/>
              <a:buChar char="-"/>
            </a:pP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37FEDE-C45B-EA98-D610-FF2379983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753" y="2441982"/>
            <a:ext cx="2494544" cy="44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7186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09.06.2022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Этапы проектирования проекта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9154B-B0D6-7DB9-B348-29B299CDE77E}"/>
              </a:ext>
            </a:extLst>
          </p:cNvPr>
          <p:cNvSpPr txBox="1"/>
          <p:nvPr/>
        </p:nvSpPr>
        <p:spPr>
          <a:xfrm>
            <a:off x="1040235" y="1753299"/>
            <a:ext cx="96808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Выбор необходимого функционала при планировании времени. 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Изучение необходимой литературы и прочих источников при проектировании приложения.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Создание «завершённого» концепта приложения.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Написание программного кода приложения.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Отладка кода приложения (!).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Запуск приложения в массы.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BD0579-8007-AA38-03D9-DCA17F9F3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538" y="2457974"/>
            <a:ext cx="2434636" cy="440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47747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09.06.2022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Что далее</a:t>
            </a:r>
            <a:r>
              <a:rPr lang="en-GB" dirty="0"/>
              <a:t>?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9154B-B0D6-7DB9-B348-29B299CDE77E}"/>
              </a:ext>
            </a:extLst>
          </p:cNvPr>
          <p:cNvSpPr txBox="1"/>
          <p:nvPr/>
        </p:nvSpPr>
        <p:spPr>
          <a:xfrm>
            <a:off x="1040235" y="1753299"/>
            <a:ext cx="57166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Создание ролей администратора и пользователя.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Проработка функционирования системы профиля.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Реализация полноценной системы «клиент-сервер».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Работа над защитой данных пользователей.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Проработка системы генерации билетов.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D85A01-3EF0-AF2D-A822-9C1E46AC9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264" y="840506"/>
            <a:ext cx="3438095" cy="6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69004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09.06.2022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Имплементация 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2DBA7D-59CD-5DC3-8E2F-CB3C537C4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38" y="906509"/>
            <a:ext cx="7251371" cy="15533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1ADC91-92B8-AB61-39FB-A5415AAF7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944" y="2560511"/>
            <a:ext cx="4141189" cy="34343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3E520CF-38F4-6008-08D8-D09C8943F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38" y="2517182"/>
            <a:ext cx="5488245" cy="305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51163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150</Words>
  <Application>Microsoft Office PowerPoint</Application>
  <PresentationFormat>Широкоэкранный</PresentationFormat>
  <Paragraphs>37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SamsungOne 450C</vt:lpstr>
      <vt:lpstr>SamsungOne 800C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Система бронирования билетов</vt:lpstr>
      <vt:lpstr>Причины создания проекта</vt:lpstr>
      <vt:lpstr>Основные реализованные функции проекта</vt:lpstr>
      <vt:lpstr>Этапы проектирования проекта</vt:lpstr>
      <vt:lpstr>Что далее?</vt:lpstr>
      <vt:lpstr>Имплементация приложения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Kondaurov Maxim</cp:lastModifiedBy>
  <cp:revision>41</cp:revision>
  <dcterms:created xsi:type="dcterms:W3CDTF">2020-05-25T08:37:09Z</dcterms:created>
  <dcterms:modified xsi:type="dcterms:W3CDTF">2022-06-09T20:38:43Z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